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2F16"/>
    <a:srgbClr val="BFD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3652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409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917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246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160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2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871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646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372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4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162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89622-1298-4E86-B392-9BF14BCC7D0A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C3FEB-3512-4151-903B-3E842FB779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05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1699457E-8A7D-4AC4-1F64-E1D23C9E10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0" t="23638" r="3631" b="23458"/>
          <a:stretch>
            <a:fillRect/>
          </a:stretch>
        </p:blipFill>
        <p:spPr>
          <a:xfrm>
            <a:off x="2406795" y="2239231"/>
            <a:ext cx="3392808" cy="194679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3179D77-6EA0-5A23-51DA-A733C8F7F8A6}"/>
              </a:ext>
            </a:extLst>
          </p:cNvPr>
          <p:cNvSpPr/>
          <p:nvPr/>
        </p:nvSpPr>
        <p:spPr>
          <a:xfrm>
            <a:off x="1593274" y="246814"/>
            <a:ext cx="4206330" cy="453736"/>
          </a:xfrm>
          <a:prstGeom prst="rect">
            <a:avLst/>
          </a:prstGeom>
          <a:solidFill>
            <a:srgbClr val="402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103E2B-0753-493E-ACA7-484A56479FD8}"/>
              </a:ext>
            </a:extLst>
          </p:cNvPr>
          <p:cNvSpPr/>
          <p:nvPr/>
        </p:nvSpPr>
        <p:spPr>
          <a:xfrm>
            <a:off x="0" y="245919"/>
            <a:ext cx="1593273" cy="453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E4046B-962D-42DE-97C4-A6519257E40E}"/>
              </a:ext>
            </a:extLst>
          </p:cNvPr>
          <p:cNvSpPr txBox="1"/>
          <p:nvPr/>
        </p:nvSpPr>
        <p:spPr>
          <a:xfrm>
            <a:off x="1757259" y="316982"/>
            <a:ext cx="2904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>
                <a:solidFill>
                  <a:schemeClr val="bg1"/>
                </a:solidFill>
                <a:latin typeface="Raleway Black" panose="020B0A03030101060003" pitchFamily="34" charset="0"/>
              </a:rPr>
              <a:t>Toddlee</a:t>
            </a:r>
            <a:r>
              <a:rPr lang="en-GB" sz="1600" dirty="0">
                <a:solidFill>
                  <a:schemeClr val="bg1"/>
                </a:solidFill>
                <a:latin typeface="Raleway Black" panose="020B0A03030101060003" pitchFamily="34" charset="0"/>
              </a:rPr>
              <a:t> Tobogan / </a:t>
            </a:r>
            <a:r>
              <a:rPr lang="en-GB" sz="1600" dirty="0" err="1">
                <a:solidFill>
                  <a:schemeClr val="bg1"/>
                </a:solidFill>
                <a:latin typeface="Raleway Black" panose="020B0A03030101060003" pitchFamily="34" charset="0"/>
              </a:rPr>
              <a:t>Lestev</a:t>
            </a:r>
            <a:endParaRPr lang="sl-SI" sz="1600" dirty="0">
              <a:solidFill>
                <a:schemeClr val="bg1"/>
              </a:solidFill>
              <a:latin typeface="Raleway Black" panose="020B0A030301010600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6DCA8C-AED4-4B8B-963F-56ED9688B646}"/>
              </a:ext>
            </a:extLst>
          </p:cNvPr>
          <p:cNvSpPr/>
          <p:nvPr/>
        </p:nvSpPr>
        <p:spPr>
          <a:xfrm>
            <a:off x="0" y="4413573"/>
            <a:ext cx="6858000" cy="453736"/>
          </a:xfrm>
          <a:prstGeom prst="rect">
            <a:avLst/>
          </a:prstGeom>
          <a:solidFill>
            <a:srgbClr val="402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b="1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C0AB4D-CABA-42F8-A70F-5272252BDA40}"/>
              </a:ext>
            </a:extLst>
          </p:cNvPr>
          <p:cNvSpPr txBox="1"/>
          <p:nvPr/>
        </p:nvSpPr>
        <p:spPr>
          <a:xfrm>
            <a:off x="2082326" y="4455775"/>
            <a:ext cx="269336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sl-SI" b="1" dirty="0">
                <a:solidFill>
                  <a:schemeClr val="bg1"/>
                </a:solidFill>
                <a:latin typeface="Raleway Black" panose="020B0A03030101060003" pitchFamily="34" charset="0"/>
              </a:rPr>
              <a:t>HVALA NA VAŠ</a:t>
            </a:r>
            <a:r>
              <a:rPr lang="en-GB" b="1" dirty="0">
                <a:solidFill>
                  <a:schemeClr val="bg1"/>
                </a:solidFill>
                <a:latin typeface="Raleway Black" panose="020B0A03030101060003" pitchFamily="34" charset="0"/>
              </a:rPr>
              <a:t> NAKUP</a:t>
            </a:r>
            <a:endParaRPr lang="sl-SI" b="1" dirty="0">
              <a:solidFill>
                <a:schemeClr val="bg1"/>
              </a:solidFill>
              <a:latin typeface="Raleway Black" panose="020B0A030301010600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E5BB2E-B6D2-4BE0-A926-22DC650BEE15}"/>
              </a:ext>
            </a:extLst>
          </p:cNvPr>
          <p:cNvSpPr/>
          <p:nvPr/>
        </p:nvSpPr>
        <p:spPr>
          <a:xfrm>
            <a:off x="0" y="7482646"/>
            <a:ext cx="6858000" cy="453736"/>
          </a:xfrm>
          <a:prstGeom prst="rect">
            <a:avLst/>
          </a:prstGeom>
          <a:solidFill>
            <a:srgbClr val="402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F39E47-74B1-449E-95BA-D18D345FF459}"/>
              </a:ext>
            </a:extLst>
          </p:cNvPr>
          <p:cNvSpPr txBox="1"/>
          <p:nvPr/>
        </p:nvSpPr>
        <p:spPr>
          <a:xfrm>
            <a:off x="2060685" y="7540237"/>
            <a:ext cx="2736648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Raleway Black" panose="020B0A03030101060003" pitchFamily="34" charset="0"/>
              </a:rPr>
              <a:t>POVRATNA INFORMACIJA</a:t>
            </a:r>
            <a:endParaRPr lang="sl-SI" sz="1600" dirty="0">
              <a:solidFill>
                <a:schemeClr val="bg1"/>
              </a:solidFill>
              <a:latin typeface="Raleway Black" panose="020B0A030301010600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1711EC-6E7A-4CA1-925A-CCDB49014678}"/>
              </a:ext>
            </a:extLst>
          </p:cNvPr>
          <p:cNvSpPr txBox="1"/>
          <p:nvPr/>
        </p:nvSpPr>
        <p:spPr>
          <a:xfrm>
            <a:off x="343309" y="5048056"/>
            <a:ext cx="62738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/>
              <a:t>Ta izdelek bo vašemu otroku nudil obilo zabave! </a:t>
            </a:r>
            <a:r>
              <a:rPr lang="sl-SI" sz="1400" dirty="0"/>
              <a:t>Ker nam je pomembo, da ste z nakupom zadovoljni in predvsem, da izdelek uporabljate varno, pa smo za vas pripravili nekaj napotkov za uporabo. </a:t>
            </a:r>
            <a:endParaRPr lang="en-GB" sz="1400" dirty="0"/>
          </a:p>
          <a:p>
            <a:r>
              <a:rPr lang="sl-SI" sz="1400" b="1" dirty="0" err="1"/>
              <a:t>Toddlee</a:t>
            </a:r>
            <a:r>
              <a:rPr lang="sl-SI" sz="1400" b="1" dirty="0"/>
              <a:t> Tobogan / Lestev</a:t>
            </a:r>
            <a:r>
              <a:rPr lang="sl-SI" sz="1400" dirty="0"/>
              <a:t> je zasnovan </a:t>
            </a:r>
            <a:r>
              <a:rPr lang="sl-SI" sz="1400" b="1" dirty="0"/>
              <a:t>za uporabo s </a:t>
            </a:r>
            <a:r>
              <a:rPr lang="sl-SI" sz="1400" b="1" dirty="0" err="1"/>
              <a:t>Toddlee</a:t>
            </a:r>
            <a:r>
              <a:rPr lang="sl-SI" sz="1400" b="1" dirty="0"/>
              <a:t> </a:t>
            </a:r>
            <a:r>
              <a:rPr lang="sl-SI" sz="1400" b="1" dirty="0" err="1"/>
              <a:t>Gu</a:t>
            </a:r>
            <a:r>
              <a:rPr lang="sl-SI" sz="1400" b="1" dirty="0"/>
              <a:t>-Ga plezalnim lokom</a:t>
            </a:r>
            <a:r>
              <a:rPr lang="sl-SI" sz="1400" dirty="0"/>
              <a:t>. Ta </a:t>
            </a:r>
            <a:r>
              <a:rPr lang="sl-SI" sz="1400" dirty="0" err="1"/>
              <a:t>obojestraanski</a:t>
            </a:r>
            <a:r>
              <a:rPr lang="sl-SI" sz="1400" dirty="0"/>
              <a:t> izdelek omogoča nove možnosti uporabe in tako igro dvigne na povsem novo raven.</a:t>
            </a:r>
            <a:endParaRPr lang="en-GB" sz="1400" dirty="0"/>
          </a:p>
          <a:p>
            <a:r>
              <a:rPr lang="sl-SI" sz="1400" dirty="0" err="1"/>
              <a:t>Toddlee</a:t>
            </a:r>
            <a:r>
              <a:rPr lang="sl-SI" sz="1400" dirty="0"/>
              <a:t> Tobogan / Lestev je enostaven za uporabo in ne zahteva fiksne namestitve. Naklon tobogana / lestve lahko hitro spremenite tako, da ga namestite na želeno palico, višino. Ta izdelek izboljšuje otrokovo koordinacijo in motorične sposobnosti.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A9A2F9-B89D-42C9-87B7-4B2074C6DB36}"/>
              </a:ext>
            </a:extLst>
          </p:cNvPr>
          <p:cNvSpPr txBox="1"/>
          <p:nvPr/>
        </p:nvSpPr>
        <p:spPr>
          <a:xfrm>
            <a:off x="292099" y="8219686"/>
            <a:ext cx="6273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dirty="0" err="1"/>
              <a:t>Zelo</a:t>
            </a:r>
            <a:r>
              <a:rPr lang="en-GB" sz="1400" dirty="0"/>
              <a:t> </a:t>
            </a:r>
            <a:r>
              <a:rPr lang="en-GB" sz="1400" dirty="0" err="1"/>
              <a:t>bomo</a:t>
            </a:r>
            <a:r>
              <a:rPr lang="en-GB" sz="1400" dirty="0"/>
              <a:t> </a:t>
            </a:r>
            <a:r>
              <a:rPr lang="en-GB" sz="1400" dirty="0" err="1"/>
              <a:t>veseli</a:t>
            </a:r>
            <a:r>
              <a:rPr lang="en-GB" sz="1400" dirty="0"/>
              <a:t> </a:t>
            </a:r>
            <a:r>
              <a:rPr lang="en-GB" sz="1400" dirty="0" err="1"/>
              <a:t>va</a:t>
            </a:r>
            <a:r>
              <a:rPr lang="sl-SI" sz="1400" dirty="0"/>
              <a:t>š</a:t>
            </a:r>
            <a:r>
              <a:rPr lang="en-GB" sz="1400" dirty="0"/>
              <a:t>e </a:t>
            </a:r>
            <a:r>
              <a:rPr lang="en-GB" sz="1400" dirty="0" err="1"/>
              <a:t>povratne</a:t>
            </a:r>
            <a:r>
              <a:rPr lang="en-GB" sz="1400" dirty="0"/>
              <a:t> </a:t>
            </a:r>
            <a:r>
              <a:rPr lang="en-GB" sz="1400" dirty="0" err="1"/>
              <a:t>informacije</a:t>
            </a:r>
            <a:r>
              <a:rPr lang="en-GB" sz="1400" dirty="0"/>
              <a:t>, </a:t>
            </a:r>
            <a:r>
              <a:rPr lang="en-GB" sz="1400" dirty="0" err="1"/>
              <a:t>všečka</a:t>
            </a:r>
            <a:r>
              <a:rPr lang="en-GB" sz="1400" dirty="0"/>
              <a:t> </a:t>
            </a:r>
            <a:r>
              <a:rPr lang="en-GB" sz="1400" dirty="0" err="1"/>
              <a:t>ali</a:t>
            </a:r>
            <a:r>
              <a:rPr lang="en-GB" sz="1400" dirty="0"/>
              <a:t> </a:t>
            </a:r>
            <a:r>
              <a:rPr lang="en-GB" sz="1400" dirty="0" err="1"/>
              <a:t>poslane</a:t>
            </a:r>
            <a:r>
              <a:rPr lang="en-GB" sz="1400" dirty="0"/>
              <a:t> </a:t>
            </a:r>
            <a:r>
              <a:rPr lang="en-GB" sz="1400" dirty="0" err="1"/>
              <a:t>slike</a:t>
            </a:r>
            <a:r>
              <a:rPr lang="sl-SI" sz="1400" dirty="0"/>
              <a:t>,</a:t>
            </a:r>
            <a:r>
              <a:rPr lang="en-GB" sz="1400" dirty="0"/>
              <a:t> </a:t>
            </a:r>
            <a:r>
              <a:rPr lang="en-GB" sz="1400" dirty="0" err="1"/>
              <a:t>zato</a:t>
            </a:r>
            <a:r>
              <a:rPr lang="en-GB" sz="1400" dirty="0"/>
              <a:t> vas </a:t>
            </a:r>
            <a:r>
              <a:rPr lang="en-GB" sz="1400" dirty="0" err="1"/>
              <a:t>vabimo</a:t>
            </a:r>
            <a:r>
              <a:rPr lang="en-GB" sz="1400" dirty="0"/>
              <a:t>, da </a:t>
            </a:r>
            <a:r>
              <a:rPr lang="en-GB" sz="1400" dirty="0" err="1"/>
              <a:t>nas</a:t>
            </a:r>
            <a:r>
              <a:rPr lang="en-GB" sz="1400" dirty="0"/>
              <a:t> </a:t>
            </a:r>
            <a:r>
              <a:rPr lang="en-GB" sz="1400" dirty="0" err="1"/>
              <a:t>kontaktirate</a:t>
            </a:r>
            <a:r>
              <a:rPr lang="en-GB" sz="1400" dirty="0"/>
              <a:t>/</a:t>
            </a:r>
            <a:r>
              <a:rPr lang="en-GB" sz="1400" dirty="0" err="1"/>
              <a:t>všečkate</a:t>
            </a:r>
            <a:r>
              <a:rPr lang="en-GB" sz="1400" dirty="0"/>
              <a:t> </a:t>
            </a:r>
            <a:r>
              <a:rPr lang="en-GB" sz="1400" dirty="0" err="1"/>
              <a:t>ali</a:t>
            </a:r>
            <a:r>
              <a:rPr lang="en-GB" sz="1400" dirty="0"/>
              <a:t> </a:t>
            </a:r>
            <a:r>
              <a:rPr lang="en-GB" sz="1400" dirty="0" err="1"/>
              <a:t>sledite</a:t>
            </a:r>
            <a:r>
              <a:rPr lang="en-GB" sz="1400" dirty="0"/>
              <a:t> </a:t>
            </a:r>
            <a:r>
              <a:rPr lang="en-GB" sz="1400" dirty="0" err="1"/>
              <a:t>na</a:t>
            </a:r>
            <a:r>
              <a:rPr lang="en-GB" sz="1400" dirty="0"/>
              <a:t> </a:t>
            </a:r>
            <a:r>
              <a:rPr lang="en-GB" sz="1400" dirty="0" err="1"/>
              <a:t>katerikoli</a:t>
            </a:r>
            <a:r>
              <a:rPr lang="en-GB" sz="1400" dirty="0"/>
              <a:t> </a:t>
            </a:r>
            <a:r>
              <a:rPr lang="en-GB" sz="1400" dirty="0" err="1"/>
              <a:t>način</a:t>
            </a:r>
            <a:r>
              <a:rPr lang="en-GB" sz="1400" dirty="0"/>
              <a:t> </a:t>
            </a:r>
            <a:r>
              <a:rPr lang="en-GB" sz="1400" dirty="0" err="1"/>
              <a:t>naveden</a:t>
            </a:r>
            <a:r>
              <a:rPr lang="en-GB" sz="1400" dirty="0"/>
              <a:t> </a:t>
            </a:r>
            <a:r>
              <a:rPr lang="en-GB" sz="1400" dirty="0" err="1"/>
              <a:t>spodaj</a:t>
            </a:r>
            <a:r>
              <a:rPr lang="en-GB" sz="1400" dirty="0"/>
              <a:t>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2AB2896-51E2-4A95-BA11-7EF7280CBD1C}"/>
              </a:ext>
            </a:extLst>
          </p:cNvPr>
          <p:cNvGrpSpPr/>
          <p:nvPr/>
        </p:nvGrpSpPr>
        <p:grpSpPr>
          <a:xfrm>
            <a:off x="480790" y="9050683"/>
            <a:ext cx="5750353" cy="637538"/>
            <a:chOff x="231696" y="9203083"/>
            <a:chExt cx="5750353" cy="6375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8071192-C864-49C7-AF8E-A901D9132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696" y="9203083"/>
              <a:ext cx="637538" cy="637538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6D45C6-759F-47B2-B290-4244D87F9C6A}"/>
                </a:ext>
              </a:extLst>
            </p:cNvPr>
            <p:cNvSpPr txBox="1"/>
            <p:nvPr/>
          </p:nvSpPr>
          <p:spPr>
            <a:xfrm>
              <a:off x="729884" y="9320632"/>
              <a:ext cx="1641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GB" sz="1600" dirty="0"/>
                <a:t>info@toddlee.si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F53DB45-EFAE-4AD5-A7CE-060FD44C1BCA}"/>
                </a:ext>
              </a:extLst>
            </p:cNvPr>
            <p:cNvSpPr txBox="1"/>
            <p:nvPr/>
          </p:nvSpPr>
          <p:spPr>
            <a:xfrm>
              <a:off x="2673692" y="9328256"/>
              <a:ext cx="18059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GB" sz="1600" dirty="0" err="1"/>
                <a:t>Toddlee</a:t>
              </a:r>
              <a:endParaRPr lang="en-GB" sz="1600" dirty="0"/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2CF79CFE-8C00-460E-AEBF-B65C1525F4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8641" b="-689"/>
            <a:stretch/>
          </p:blipFill>
          <p:spPr>
            <a:xfrm>
              <a:off x="2371649" y="9317658"/>
              <a:ext cx="353377" cy="341252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405CCCA-13AA-4186-A2E7-6ED1D5D4379E}"/>
                </a:ext>
              </a:extLst>
            </p:cNvPr>
            <p:cNvSpPr txBox="1"/>
            <p:nvPr/>
          </p:nvSpPr>
          <p:spPr>
            <a:xfrm>
              <a:off x="4176107" y="9323561"/>
              <a:ext cx="18059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GB" sz="1600" dirty="0" err="1"/>
                <a:t>Toddlee_si_hr</a:t>
              </a:r>
              <a:endParaRPr lang="en-GB" sz="1600" dirty="0"/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A0B189B6-EB25-4DD1-9120-7B1D6C0390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474" t="-1" r="-1833" b="-689"/>
            <a:stretch/>
          </p:blipFill>
          <p:spPr>
            <a:xfrm>
              <a:off x="3874064" y="9328203"/>
              <a:ext cx="353377" cy="341252"/>
            </a:xfrm>
            <a:prstGeom prst="rect">
              <a:avLst/>
            </a:prstGeom>
          </p:spPr>
        </p:pic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4640BC0D-A72A-409E-859E-C7E792293C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99603" y="9030303"/>
            <a:ext cx="539508" cy="53950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A226EE00-362B-AD95-831C-CD0CDA2FF7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3528" y="252889"/>
            <a:ext cx="635230" cy="4537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DE16B8-DFBB-1A0B-8D04-A3577C59889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588" y="289322"/>
            <a:ext cx="1168139" cy="4654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73B1784-DFEF-C2BF-2A22-03B6ECA5C1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0" t="22083" r="4460" b="20677"/>
          <a:stretch>
            <a:fillRect/>
          </a:stretch>
        </p:blipFill>
        <p:spPr>
          <a:xfrm>
            <a:off x="862846" y="838739"/>
            <a:ext cx="3087898" cy="193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6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6C4B804-2414-4050-B0EA-6F3BB6E1E6EC}"/>
              </a:ext>
            </a:extLst>
          </p:cNvPr>
          <p:cNvSpPr/>
          <p:nvPr/>
        </p:nvSpPr>
        <p:spPr>
          <a:xfrm>
            <a:off x="5264727" y="183573"/>
            <a:ext cx="1593273" cy="453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A8612-8C36-4436-BC00-B098D1C6CB2B}"/>
              </a:ext>
            </a:extLst>
          </p:cNvPr>
          <p:cNvSpPr/>
          <p:nvPr/>
        </p:nvSpPr>
        <p:spPr>
          <a:xfrm>
            <a:off x="0" y="692591"/>
            <a:ext cx="6858000" cy="453736"/>
          </a:xfrm>
          <a:prstGeom prst="rect">
            <a:avLst/>
          </a:prstGeom>
          <a:solidFill>
            <a:srgbClr val="402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atin typeface="Raleway Black" panose="020B0A03030101060003" pitchFamily="34" charset="0"/>
              </a:rPr>
              <a:t>OPOZORILA!</a:t>
            </a:r>
            <a:endParaRPr lang="sl-SI" sz="1600" dirty="0">
              <a:latin typeface="Raleway Black" panose="020B0A030301010600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913735-AB0D-4106-9B82-62B2EF3CDAD3}"/>
              </a:ext>
            </a:extLst>
          </p:cNvPr>
          <p:cNvSpPr txBox="1"/>
          <p:nvPr/>
        </p:nvSpPr>
        <p:spPr>
          <a:xfrm>
            <a:off x="2326779" y="4783723"/>
            <a:ext cx="220445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Raleway Black" panose="020B0A03030101060003" pitchFamily="34" charset="0"/>
              </a:rPr>
              <a:t>ZAHVALA ZA NAKUP</a:t>
            </a:r>
            <a:endParaRPr lang="sl-SI" sz="1600" dirty="0">
              <a:solidFill>
                <a:schemeClr val="bg1"/>
              </a:solidFill>
              <a:latin typeface="Raleway Black" panose="020B0A030301010600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E8F119-75A2-4E9C-A57F-F4FF7204FC15}"/>
              </a:ext>
            </a:extLst>
          </p:cNvPr>
          <p:cNvSpPr/>
          <p:nvPr/>
        </p:nvSpPr>
        <p:spPr>
          <a:xfrm>
            <a:off x="0" y="6758132"/>
            <a:ext cx="6858000" cy="453736"/>
          </a:xfrm>
          <a:prstGeom prst="rect">
            <a:avLst/>
          </a:prstGeom>
          <a:solidFill>
            <a:srgbClr val="402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01900D-0494-4545-89A4-158A8E0CC871}"/>
              </a:ext>
            </a:extLst>
          </p:cNvPr>
          <p:cNvSpPr txBox="1"/>
          <p:nvPr/>
        </p:nvSpPr>
        <p:spPr>
          <a:xfrm>
            <a:off x="2069499" y="6815723"/>
            <a:ext cx="271901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Raleway Black" panose="020B0A03030101060003" pitchFamily="34" charset="0"/>
              </a:rPr>
              <a:t>POSTOPEK REKLAMACIJE</a:t>
            </a:r>
            <a:endParaRPr lang="sl-SI" sz="1600" dirty="0">
              <a:solidFill>
                <a:schemeClr val="bg1"/>
              </a:solidFill>
              <a:latin typeface="Raleway Black" panose="020B0A0303010106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83EA1A-DFB1-434A-A7EB-306BEAE9C7BF}"/>
              </a:ext>
            </a:extLst>
          </p:cNvPr>
          <p:cNvSpPr txBox="1"/>
          <p:nvPr/>
        </p:nvSpPr>
        <p:spPr>
          <a:xfrm>
            <a:off x="292099" y="1199575"/>
            <a:ext cx="6273801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 err="1"/>
              <a:t>Izdelek</a:t>
            </a:r>
            <a:r>
              <a:rPr lang="en-GB" sz="1600" dirty="0"/>
              <a:t> mora </a:t>
            </a:r>
            <a:r>
              <a:rPr lang="en-GB" sz="1600" dirty="0" err="1"/>
              <a:t>sestaviti</a:t>
            </a:r>
            <a:r>
              <a:rPr lang="en-GB" sz="1600" dirty="0"/>
              <a:t> </a:t>
            </a:r>
            <a:r>
              <a:rPr lang="en-GB" sz="1600" dirty="0" err="1"/>
              <a:t>odrasla</a:t>
            </a:r>
            <a:r>
              <a:rPr lang="en-GB" sz="1600" dirty="0"/>
              <a:t> </a:t>
            </a:r>
            <a:r>
              <a:rPr lang="en-GB" sz="1600" dirty="0" err="1"/>
              <a:t>oseba</a:t>
            </a:r>
            <a:r>
              <a:rPr lang="en-GB" sz="1600" dirty="0"/>
              <a:t> in </a:t>
            </a:r>
            <a:r>
              <a:rPr lang="en-GB" sz="1600" dirty="0" err="1"/>
              <a:t>povezati</a:t>
            </a:r>
            <a:r>
              <a:rPr lang="en-GB" sz="1600" dirty="0"/>
              <a:t> </a:t>
            </a:r>
            <a:r>
              <a:rPr lang="en-GB" sz="1600" dirty="0" err="1"/>
              <a:t>posamezne</a:t>
            </a:r>
            <a:r>
              <a:rPr lang="en-GB" sz="1600" dirty="0"/>
              <a:t> </a:t>
            </a:r>
            <a:r>
              <a:rPr lang="en-GB" sz="1600" dirty="0" err="1"/>
              <a:t>elemente</a:t>
            </a:r>
            <a:r>
              <a:rPr lang="en-GB" sz="1600" dirty="0"/>
              <a:t> </a:t>
            </a:r>
            <a:r>
              <a:rPr lang="en-GB" sz="1600" dirty="0" err="1"/>
              <a:t>ter</a:t>
            </a:r>
            <a:r>
              <a:rPr lang="en-GB" sz="1600" dirty="0"/>
              <a:t> </a:t>
            </a:r>
            <a:r>
              <a:rPr lang="en-GB" sz="1600" dirty="0" err="1"/>
              <a:t>preveriti</a:t>
            </a:r>
            <a:r>
              <a:rPr lang="en-GB" sz="1600" dirty="0"/>
              <a:t> </a:t>
            </a:r>
            <a:r>
              <a:rPr lang="en-GB" sz="1600" dirty="0" err="1"/>
              <a:t>strukturno</a:t>
            </a:r>
            <a:r>
              <a:rPr lang="en-GB" sz="1600" dirty="0"/>
              <a:t> </a:t>
            </a:r>
            <a:r>
              <a:rPr lang="en-GB" sz="1600" dirty="0" err="1"/>
              <a:t>trdnost</a:t>
            </a:r>
            <a:r>
              <a:rPr lang="en-GB" sz="1600" dirty="0"/>
              <a:t>, </a:t>
            </a:r>
            <a:r>
              <a:rPr lang="en-GB" sz="1600" dirty="0" err="1"/>
              <a:t>preden</a:t>
            </a:r>
            <a:r>
              <a:rPr lang="en-GB" sz="1600" dirty="0"/>
              <a:t> </a:t>
            </a:r>
            <a:r>
              <a:rPr lang="en-GB" sz="1600" dirty="0" err="1"/>
              <a:t>otrokom</a:t>
            </a:r>
            <a:r>
              <a:rPr lang="en-GB" sz="1600" dirty="0"/>
              <a:t> </a:t>
            </a:r>
            <a:r>
              <a:rPr lang="en-GB" sz="1600" dirty="0" err="1"/>
              <a:t>dovolijo</a:t>
            </a:r>
            <a:r>
              <a:rPr lang="en-GB" sz="1600" dirty="0"/>
              <a:t> </a:t>
            </a:r>
            <a:r>
              <a:rPr lang="en-GB" sz="1600" dirty="0" err="1"/>
              <a:t>uporabo</a:t>
            </a:r>
            <a:r>
              <a:rPr lang="en-GB" sz="1600" dirty="0"/>
              <a:t>. </a:t>
            </a:r>
            <a:r>
              <a:rPr lang="en-GB" sz="1600" dirty="0" err="1"/>
              <a:t>Iz</a:t>
            </a:r>
            <a:r>
              <a:rPr lang="en-GB" sz="1600" dirty="0"/>
              <a:t> </a:t>
            </a:r>
            <a:r>
              <a:rPr lang="en-GB" sz="1600" dirty="0" err="1"/>
              <a:t>varnostnih</a:t>
            </a:r>
            <a:r>
              <a:rPr lang="en-GB" sz="1600" dirty="0"/>
              <a:t> </a:t>
            </a:r>
            <a:r>
              <a:rPr lang="en-GB" sz="1600" dirty="0" err="1"/>
              <a:t>razlogov</a:t>
            </a:r>
            <a:r>
              <a:rPr lang="en-GB" sz="1600" dirty="0"/>
              <a:t> </a:t>
            </a:r>
            <a:r>
              <a:rPr lang="en-GB" sz="1600" dirty="0" err="1"/>
              <a:t>ni</a:t>
            </a:r>
            <a:r>
              <a:rPr lang="en-GB" sz="1600" dirty="0"/>
              <a:t> </a:t>
            </a:r>
            <a:r>
              <a:rPr lang="en-GB" sz="1600" dirty="0" err="1"/>
              <a:t>dovoljeno</a:t>
            </a:r>
            <a:r>
              <a:rPr lang="en-GB" sz="1600" dirty="0"/>
              <a:t> </a:t>
            </a:r>
            <a:r>
              <a:rPr lang="en-GB" sz="1600" dirty="0" err="1"/>
              <a:t>povezovati</a:t>
            </a:r>
            <a:r>
              <a:rPr lang="en-GB" sz="1600" dirty="0"/>
              <a:t> </a:t>
            </a:r>
            <a:r>
              <a:rPr lang="en-GB" sz="1600" dirty="0" err="1"/>
              <a:t>elementov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drug </a:t>
            </a:r>
            <a:r>
              <a:rPr lang="en-GB" sz="1600" dirty="0" err="1"/>
              <a:t>način</a:t>
            </a:r>
            <a:r>
              <a:rPr lang="en-GB" sz="1600" dirty="0"/>
              <a:t>, </a:t>
            </a:r>
            <a:r>
              <a:rPr lang="en-GB" sz="1600" dirty="0" err="1"/>
              <a:t>kot</a:t>
            </a:r>
            <a:r>
              <a:rPr lang="en-GB" sz="1600" dirty="0"/>
              <a:t> je </a:t>
            </a:r>
            <a:r>
              <a:rPr lang="en-GB" sz="1600" dirty="0" err="1"/>
              <a:t>prikazano</a:t>
            </a:r>
            <a:r>
              <a:rPr lang="en-GB" sz="1600" dirty="0"/>
              <a:t> v </a:t>
            </a:r>
            <a:r>
              <a:rPr lang="en-GB" sz="1600" dirty="0" err="1"/>
              <a:t>navodilih</a:t>
            </a:r>
            <a:r>
              <a:rPr lang="en-GB" sz="16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/>
              <a:t>Pred </a:t>
            </a:r>
            <a:r>
              <a:rPr lang="en-GB" sz="1600" dirty="0" err="1"/>
              <a:t>uporabo</a:t>
            </a:r>
            <a:r>
              <a:rPr lang="en-GB" sz="1600" dirty="0"/>
              <a:t> </a:t>
            </a:r>
            <a:r>
              <a:rPr lang="en-GB" sz="1600" dirty="0" err="1"/>
              <a:t>izdelka</a:t>
            </a:r>
            <a:r>
              <a:rPr lang="en-GB" sz="1600" dirty="0"/>
              <a:t> se </a:t>
            </a:r>
            <a:r>
              <a:rPr lang="en-GB" sz="1600" dirty="0" err="1"/>
              <a:t>prepričajte</a:t>
            </a:r>
            <a:r>
              <a:rPr lang="en-GB" sz="1600" dirty="0"/>
              <a:t>, da </a:t>
            </a:r>
            <a:r>
              <a:rPr lang="en-GB" sz="1600" dirty="0" err="1"/>
              <a:t>ni</a:t>
            </a:r>
            <a:r>
              <a:rPr lang="en-GB" sz="1600" dirty="0"/>
              <a:t> </a:t>
            </a:r>
            <a:r>
              <a:rPr lang="en-GB" sz="1600" dirty="0" err="1"/>
              <a:t>poškodovan</a:t>
            </a:r>
            <a:r>
              <a:rPr lang="en-GB" sz="1600" dirty="0"/>
              <a:t>, je </a:t>
            </a:r>
            <a:r>
              <a:rPr lang="en-GB" sz="1600" dirty="0" err="1"/>
              <a:t>pravilno</a:t>
            </a:r>
            <a:r>
              <a:rPr lang="en-GB" sz="1600" dirty="0"/>
              <a:t> </a:t>
            </a:r>
            <a:r>
              <a:rPr lang="en-GB" sz="1600" dirty="0" err="1"/>
              <a:t>sestavljen</a:t>
            </a:r>
            <a:r>
              <a:rPr lang="en-GB" sz="1600" dirty="0"/>
              <a:t> in so </a:t>
            </a:r>
            <a:r>
              <a:rPr lang="en-GB" sz="1600" dirty="0" err="1"/>
              <a:t>vsi</a:t>
            </a:r>
            <a:r>
              <a:rPr lang="en-GB" sz="1600" dirty="0"/>
              <a:t> </a:t>
            </a:r>
            <a:r>
              <a:rPr lang="en-GB" sz="1600" dirty="0" err="1"/>
              <a:t>vijaki</a:t>
            </a:r>
            <a:r>
              <a:rPr lang="en-GB" sz="1600" dirty="0"/>
              <a:t> in deli dobro </a:t>
            </a:r>
            <a:r>
              <a:rPr lang="en-GB" sz="1600" dirty="0" err="1"/>
              <a:t>priviti</a:t>
            </a:r>
            <a:r>
              <a:rPr lang="en-GB" sz="1600" dirty="0"/>
              <a:t>. </a:t>
            </a:r>
            <a:r>
              <a:rPr lang="en-GB" sz="1600" dirty="0" err="1"/>
              <a:t>Redno</a:t>
            </a:r>
            <a:r>
              <a:rPr lang="en-GB" sz="1600" dirty="0"/>
              <a:t> </a:t>
            </a:r>
            <a:r>
              <a:rPr lang="en-GB" sz="1600" dirty="0" err="1"/>
              <a:t>preverjajte</a:t>
            </a:r>
            <a:r>
              <a:rPr lang="en-GB" sz="1600" dirty="0"/>
              <a:t>, </a:t>
            </a:r>
            <a:r>
              <a:rPr lang="en-GB" sz="1600" dirty="0" err="1"/>
              <a:t>ali</a:t>
            </a:r>
            <a:r>
              <a:rPr lang="en-GB" sz="1600" dirty="0"/>
              <a:t> so </a:t>
            </a:r>
            <a:r>
              <a:rPr lang="en-GB" sz="1600" dirty="0" err="1"/>
              <a:t>vidni</a:t>
            </a:r>
            <a:r>
              <a:rPr lang="en-GB" sz="1600" dirty="0"/>
              <a:t> </a:t>
            </a:r>
            <a:r>
              <a:rPr lang="en-GB" sz="1600" dirty="0" err="1"/>
              <a:t>znaki</a:t>
            </a:r>
            <a:r>
              <a:rPr lang="en-GB" sz="1600" dirty="0"/>
              <a:t> </a:t>
            </a:r>
            <a:r>
              <a:rPr lang="en-GB" sz="1600" dirty="0" err="1"/>
              <a:t>obrabe</a:t>
            </a:r>
            <a:r>
              <a:rPr lang="en-GB" sz="1600" dirty="0"/>
              <a:t>, </a:t>
            </a:r>
            <a:r>
              <a:rPr lang="en-GB" sz="1600" dirty="0" err="1"/>
              <a:t>razpoke</a:t>
            </a:r>
            <a:r>
              <a:rPr lang="en-GB" sz="1600" dirty="0"/>
              <a:t>, </a:t>
            </a:r>
            <a:r>
              <a:rPr lang="en-GB" sz="1600" dirty="0" err="1"/>
              <a:t>poškodbe</a:t>
            </a:r>
            <a:r>
              <a:rPr lang="en-GB" sz="1600" dirty="0"/>
              <a:t> </a:t>
            </a:r>
            <a:r>
              <a:rPr lang="en-GB" sz="1600" dirty="0" err="1"/>
              <a:t>ali</a:t>
            </a:r>
            <a:r>
              <a:rPr lang="en-GB" sz="1600" dirty="0"/>
              <a:t> </a:t>
            </a:r>
            <a:r>
              <a:rPr lang="en-GB" sz="1600" dirty="0" err="1"/>
              <a:t>okvare</a:t>
            </a:r>
            <a:r>
              <a:rPr lang="en-GB" sz="1600" dirty="0"/>
              <a:t>. </a:t>
            </a:r>
            <a:r>
              <a:rPr lang="en-GB" sz="1600" dirty="0" err="1"/>
              <a:t>Izdelka</a:t>
            </a:r>
            <a:r>
              <a:rPr lang="en-GB" sz="1600" dirty="0"/>
              <a:t>, ki je </a:t>
            </a:r>
            <a:r>
              <a:rPr lang="en-GB" sz="1600" dirty="0" err="1"/>
              <a:t>poškodovan</a:t>
            </a:r>
            <a:r>
              <a:rPr lang="en-GB" sz="1600" dirty="0"/>
              <a:t> in </a:t>
            </a:r>
            <a:r>
              <a:rPr lang="en-GB" sz="1600" dirty="0" err="1"/>
              <a:t>ni</a:t>
            </a:r>
            <a:r>
              <a:rPr lang="en-GB" sz="1600" dirty="0"/>
              <a:t> </a:t>
            </a:r>
            <a:r>
              <a:rPr lang="en-GB" sz="1600" dirty="0" err="1"/>
              <a:t>več</a:t>
            </a:r>
            <a:r>
              <a:rPr lang="en-GB" sz="1600" dirty="0"/>
              <a:t> </a:t>
            </a:r>
            <a:r>
              <a:rPr lang="en-GB" sz="1600" dirty="0" err="1"/>
              <a:t>varen</a:t>
            </a:r>
            <a:r>
              <a:rPr lang="en-GB" sz="1600" dirty="0"/>
              <a:t>, </a:t>
            </a:r>
            <a:r>
              <a:rPr lang="en-GB" sz="1600" dirty="0" err="1"/>
              <a:t>ni</a:t>
            </a:r>
            <a:r>
              <a:rPr lang="en-GB" sz="1600" dirty="0"/>
              <a:t> </a:t>
            </a:r>
            <a:r>
              <a:rPr lang="en-GB" sz="1600" dirty="0" err="1"/>
              <a:t>dovoljeno</a:t>
            </a:r>
            <a:r>
              <a:rPr lang="en-GB" sz="1600" dirty="0"/>
              <a:t> </a:t>
            </a:r>
            <a:r>
              <a:rPr lang="en-GB" sz="1600" dirty="0" err="1"/>
              <a:t>uporabljati</a:t>
            </a:r>
            <a:r>
              <a:rPr lang="en-GB" sz="16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/>
              <a:t>Pri </a:t>
            </a:r>
            <a:r>
              <a:rPr lang="en-GB" sz="1600" dirty="0" err="1"/>
              <a:t>uporabi</a:t>
            </a:r>
            <a:r>
              <a:rPr lang="en-GB" sz="1600" dirty="0"/>
              <a:t> </a:t>
            </a:r>
            <a:r>
              <a:rPr lang="en-GB" sz="1600" dirty="0" err="1"/>
              <a:t>izdelka</a:t>
            </a:r>
            <a:r>
              <a:rPr lang="en-GB" sz="1600" dirty="0"/>
              <a:t> </a:t>
            </a:r>
            <a:r>
              <a:rPr lang="en-GB" sz="1600" dirty="0" err="1"/>
              <a:t>otroka</a:t>
            </a:r>
            <a:r>
              <a:rPr lang="en-GB" sz="1600" dirty="0"/>
              <a:t> </a:t>
            </a:r>
            <a:r>
              <a:rPr lang="en-GB" sz="1600" dirty="0" err="1"/>
              <a:t>nikoli</a:t>
            </a:r>
            <a:r>
              <a:rPr lang="en-GB" sz="1600" dirty="0"/>
              <a:t> ne </a:t>
            </a:r>
            <a:r>
              <a:rPr lang="en-GB" sz="1600" dirty="0" err="1"/>
              <a:t>puščajte</a:t>
            </a:r>
            <a:r>
              <a:rPr lang="en-GB" sz="1600" dirty="0"/>
              <a:t> </a:t>
            </a:r>
            <a:r>
              <a:rPr lang="en-GB" sz="1600" dirty="0" err="1"/>
              <a:t>brez</a:t>
            </a:r>
            <a:r>
              <a:rPr lang="en-GB" sz="1600" dirty="0"/>
              <a:t> </a:t>
            </a:r>
            <a:r>
              <a:rPr lang="en-GB" sz="1600" dirty="0" err="1"/>
              <a:t>nadzora</a:t>
            </a:r>
            <a:r>
              <a:rPr lang="en-GB" sz="1600" dirty="0"/>
              <a:t>!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 err="1"/>
              <a:t>Izdelek</a:t>
            </a:r>
            <a:r>
              <a:rPr lang="en-GB" sz="1600" dirty="0"/>
              <a:t> je </a:t>
            </a:r>
            <a:r>
              <a:rPr lang="en-GB" sz="1600" dirty="0" err="1"/>
              <a:t>predviden</a:t>
            </a:r>
            <a:r>
              <a:rPr lang="en-GB" sz="1600" dirty="0"/>
              <a:t> za </a:t>
            </a:r>
            <a:r>
              <a:rPr lang="en-GB" sz="1600" dirty="0" err="1"/>
              <a:t>otroke</a:t>
            </a:r>
            <a:r>
              <a:rPr lang="en-GB" sz="1600" dirty="0"/>
              <a:t> s </a:t>
            </a:r>
            <a:r>
              <a:rPr lang="en-GB" sz="1600" dirty="0" err="1"/>
              <a:t>telesno</a:t>
            </a:r>
            <a:r>
              <a:rPr lang="en-GB" sz="1600" dirty="0"/>
              <a:t> </a:t>
            </a:r>
            <a:r>
              <a:rPr lang="en-GB" sz="1600" dirty="0" err="1"/>
              <a:t>težo</a:t>
            </a:r>
            <a:r>
              <a:rPr lang="en-GB" sz="1600" dirty="0"/>
              <a:t> </a:t>
            </a:r>
            <a:r>
              <a:rPr lang="en-GB" sz="1600"/>
              <a:t>do 35 </a:t>
            </a:r>
            <a:r>
              <a:rPr lang="en-GB" sz="1600" dirty="0"/>
              <a:t>kg.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 err="1"/>
              <a:t>Izdelek</a:t>
            </a:r>
            <a:r>
              <a:rPr lang="en-GB" sz="1600" dirty="0"/>
              <a:t> je </a:t>
            </a:r>
            <a:r>
              <a:rPr lang="en-GB" sz="1600" dirty="0" err="1"/>
              <a:t>primeren</a:t>
            </a:r>
            <a:r>
              <a:rPr lang="en-GB" sz="1600" dirty="0"/>
              <a:t> </a:t>
            </a:r>
            <a:r>
              <a:rPr lang="en-GB" sz="1600" dirty="0" err="1"/>
              <a:t>izključno</a:t>
            </a:r>
            <a:r>
              <a:rPr lang="en-GB" sz="1600" dirty="0"/>
              <a:t> za </a:t>
            </a:r>
            <a:r>
              <a:rPr lang="en-GB" sz="1600" dirty="0" err="1"/>
              <a:t>domačo</a:t>
            </a:r>
            <a:r>
              <a:rPr lang="en-GB" sz="1600" dirty="0"/>
              <a:t> </a:t>
            </a:r>
            <a:r>
              <a:rPr lang="en-GB" sz="1600" dirty="0" err="1"/>
              <a:t>uporabo</a:t>
            </a:r>
            <a:r>
              <a:rPr lang="en-GB" sz="16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 err="1"/>
              <a:t>Izdelek</a:t>
            </a:r>
            <a:r>
              <a:rPr lang="en-GB" sz="1600" dirty="0"/>
              <a:t> </a:t>
            </a:r>
            <a:r>
              <a:rPr lang="en-GB" sz="1600" dirty="0" err="1"/>
              <a:t>čistitite</a:t>
            </a:r>
            <a:r>
              <a:rPr lang="en-GB" sz="1600" dirty="0"/>
              <a:t> s </a:t>
            </a:r>
            <a:r>
              <a:rPr lang="en-GB" sz="1600" dirty="0" err="1"/>
              <a:t>čisto</a:t>
            </a:r>
            <a:r>
              <a:rPr lang="en-GB" sz="1600" dirty="0"/>
              <a:t> </a:t>
            </a:r>
            <a:r>
              <a:rPr lang="en-GB" sz="1600" dirty="0" err="1"/>
              <a:t>vodo</a:t>
            </a:r>
            <a:r>
              <a:rPr lang="en-GB" sz="1600" dirty="0"/>
              <a:t> in </a:t>
            </a:r>
            <a:r>
              <a:rPr lang="en-GB" sz="1600" dirty="0" err="1"/>
              <a:t>mehko</a:t>
            </a:r>
            <a:r>
              <a:rPr lang="en-GB" sz="1600" dirty="0"/>
              <a:t> </a:t>
            </a:r>
            <a:r>
              <a:rPr lang="en-GB" sz="1600" dirty="0" err="1"/>
              <a:t>krpo</a:t>
            </a:r>
            <a:r>
              <a:rPr lang="en-GB" sz="1600" dirty="0"/>
              <a:t>. 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 err="1"/>
              <a:t>Izdelek</a:t>
            </a:r>
            <a:r>
              <a:rPr lang="en-GB" sz="1600" dirty="0"/>
              <a:t> </a:t>
            </a:r>
            <a:r>
              <a:rPr lang="en-GB" sz="1600" dirty="0" err="1"/>
              <a:t>postavite</a:t>
            </a:r>
            <a:r>
              <a:rPr lang="en-GB" sz="1600" dirty="0"/>
              <a:t> </a:t>
            </a:r>
            <a:r>
              <a:rPr lang="en-GB" sz="1600" dirty="0" err="1"/>
              <a:t>izven</a:t>
            </a:r>
            <a:r>
              <a:rPr lang="en-GB" sz="1600" dirty="0"/>
              <a:t> </a:t>
            </a:r>
            <a:r>
              <a:rPr lang="en-GB" sz="1600" dirty="0" err="1"/>
              <a:t>dosega</a:t>
            </a:r>
            <a:r>
              <a:rPr lang="en-GB" sz="1600" dirty="0"/>
              <a:t> </a:t>
            </a:r>
            <a:r>
              <a:rPr lang="en-GB" sz="1600" dirty="0" err="1"/>
              <a:t>virov</a:t>
            </a:r>
            <a:r>
              <a:rPr lang="en-GB" sz="1600" dirty="0"/>
              <a:t> </a:t>
            </a:r>
            <a:r>
              <a:rPr lang="en-GB" sz="1600" dirty="0" err="1"/>
              <a:t>toplotnega</a:t>
            </a:r>
            <a:r>
              <a:rPr lang="en-GB" sz="1600" dirty="0"/>
              <a:t> </a:t>
            </a:r>
            <a:r>
              <a:rPr lang="en-GB" sz="1600" dirty="0" err="1"/>
              <a:t>izvora</a:t>
            </a:r>
            <a:r>
              <a:rPr lang="en-GB" sz="1600" dirty="0"/>
              <a:t>, </a:t>
            </a:r>
            <a:r>
              <a:rPr lang="en-GB" sz="1600" dirty="0" err="1"/>
              <a:t>ostrih</a:t>
            </a:r>
            <a:r>
              <a:rPr lang="en-GB" sz="1600" dirty="0"/>
              <a:t> </a:t>
            </a:r>
            <a:r>
              <a:rPr lang="en-GB" sz="1600" dirty="0" err="1"/>
              <a:t>predmetov</a:t>
            </a:r>
            <a:r>
              <a:rPr lang="en-GB" sz="1600" dirty="0"/>
              <a:t> in </a:t>
            </a:r>
            <a:r>
              <a:rPr lang="en-GB" sz="1600" dirty="0" err="1"/>
              <a:t>gospodinjskih</a:t>
            </a:r>
            <a:r>
              <a:rPr lang="en-GB" sz="1600" dirty="0"/>
              <a:t> </a:t>
            </a:r>
            <a:r>
              <a:rPr lang="en-GB" sz="1600" dirty="0" err="1"/>
              <a:t>aparatov</a:t>
            </a:r>
            <a:r>
              <a:rPr lang="en-GB" sz="1600" dirty="0"/>
              <a:t>. </a:t>
            </a:r>
          </a:p>
          <a:p>
            <a:pPr>
              <a:spcAft>
                <a:spcPts val="600"/>
              </a:spcAft>
            </a:pPr>
            <a:r>
              <a:rPr lang="en-GB" sz="1600" b="1" dirty="0"/>
              <a:t>OPOZORILO! </a:t>
            </a:r>
            <a:r>
              <a:rPr lang="en-GB" sz="1600" dirty="0" err="1"/>
              <a:t>Izdelek</a:t>
            </a:r>
            <a:r>
              <a:rPr lang="en-GB" sz="1600" dirty="0"/>
              <a:t> je </a:t>
            </a:r>
            <a:r>
              <a:rPr lang="en-GB" sz="1600" dirty="0" err="1"/>
              <a:t>treba</a:t>
            </a:r>
            <a:r>
              <a:rPr lang="en-GB" sz="1600" dirty="0"/>
              <a:t> </a:t>
            </a:r>
            <a:r>
              <a:rPr lang="en-GB" sz="1600" dirty="0" err="1"/>
              <a:t>uporabljati</a:t>
            </a:r>
            <a:r>
              <a:rPr lang="en-GB" sz="1600" dirty="0"/>
              <a:t> </a:t>
            </a:r>
            <a:r>
              <a:rPr lang="en-GB" sz="1600" dirty="0" err="1"/>
              <a:t>varno</a:t>
            </a:r>
            <a:r>
              <a:rPr lang="en-GB" sz="1600" dirty="0"/>
              <a:t> in </a:t>
            </a:r>
            <a:r>
              <a:rPr lang="en-GB" sz="1600" dirty="0" err="1"/>
              <a:t>razumno</a:t>
            </a:r>
            <a:r>
              <a:rPr lang="en-GB" sz="1600" dirty="0"/>
              <a:t>. Sami </a:t>
            </a:r>
            <a:r>
              <a:rPr lang="en-GB" sz="1600" dirty="0" err="1"/>
              <a:t>morate</a:t>
            </a:r>
            <a:r>
              <a:rPr lang="en-GB" sz="1600" dirty="0"/>
              <a:t> </a:t>
            </a:r>
            <a:r>
              <a:rPr lang="en-GB" sz="1600" dirty="0" err="1"/>
              <a:t>znati</a:t>
            </a:r>
            <a:r>
              <a:rPr lang="en-GB" sz="1600" dirty="0"/>
              <a:t> </a:t>
            </a:r>
            <a:r>
              <a:rPr lang="en-GB" sz="1600" dirty="0" err="1"/>
              <a:t>razumno</a:t>
            </a:r>
            <a:r>
              <a:rPr lang="en-GB" sz="1600" dirty="0"/>
              <a:t> </a:t>
            </a:r>
            <a:r>
              <a:rPr lang="en-GB" sz="1600" dirty="0" err="1"/>
              <a:t>presoditi</a:t>
            </a:r>
            <a:r>
              <a:rPr lang="en-GB" sz="1600" dirty="0"/>
              <a:t>. </a:t>
            </a:r>
            <a:r>
              <a:rPr lang="en-GB" sz="1600" dirty="0" err="1"/>
              <a:t>Izdelek</a:t>
            </a:r>
            <a:r>
              <a:rPr lang="en-GB" sz="1600" dirty="0"/>
              <a:t> je </a:t>
            </a:r>
            <a:r>
              <a:rPr lang="en-GB" sz="1600" dirty="0" err="1"/>
              <a:t>potrebno</a:t>
            </a:r>
            <a:r>
              <a:rPr lang="en-GB" sz="1600" dirty="0"/>
              <a:t> </a:t>
            </a:r>
            <a:r>
              <a:rPr lang="en-GB" sz="1600" dirty="0" err="1"/>
              <a:t>postaviti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ravne</a:t>
            </a:r>
            <a:r>
              <a:rPr lang="en-GB" sz="1600" dirty="0"/>
              <a:t> in </a:t>
            </a:r>
            <a:r>
              <a:rPr lang="en-GB" sz="1600" dirty="0" err="1"/>
              <a:t>stabilne</a:t>
            </a:r>
            <a:r>
              <a:rPr lang="en-GB" sz="1600" dirty="0"/>
              <a:t> </a:t>
            </a:r>
            <a:r>
              <a:rPr lang="en-GB" sz="1600" dirty="0" err="1"/>
              <a:t>površine</a:t>
            </a:r>
            <a:r>
              <a:rPr lang="en-GB" sz="1600" dirty="0"/>
              <a:t>. </a:t>
            </a:r>
            <a:r>
              <a:rPr lang="en-GB" sz="1600" dirty="0" err="1"/>
              <a:t>Igrače</a:t>
            </a:r>
            <a:r>
              <a:rPr lang="en-GB" sz="1600" dirty="0"/>
              <a:t> ne </a:t>
            </a:r>
            <a:r>
              <a:rPr lang="en-GB" sz="1600" dirty="0" err="1"/>
              <a:t>uporabljajte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stopnicah</a:t>
            </a:r>
            <a:r>
              <a:rPr lang="en-GB" sz="1600" dirty="0"/>
              <a:t>, v </a:t>
            </a:r>
            <a:r>
              <a:rPr lang="en-GB" sz="1600" dirty="0" err="1"/>
              <a:t>bližini</a:t>
            </a:r>
            <a:r>
              <a:rPr lang="en-GB" sz="1600" dirty="0"/>
              <a:t> </a:t>
            </a:r>
            <a:r>
              <a:rPr lang="en-GB" sz="1600" dirty="0" err="1"/>
              <a:t>bazenov</a:t>
            </a:r>
            <a:r>
              <a:rPr lang="en-GB" sz="1600" dirty="0"/>
              <a:t>, </a:t>
            </a:r>
            <a:r>
              <a:rPr lang="en-GB" sz="1600" dirty="0" err="1"/>
              <a:t>virov</a:t>
            </a:r>
            <a:r>
              <a:rPr lang="en-GB" sz="1600" dirty="0"/>
              <a:t> </a:t>
            </a:r>
            <a:r>
              <a:rPr lang="en-GB" sz="1600" dirty="0" err="1"/>
              <a:t>toplotnega</a:t>
            </a:r>
            <a:r>
              <a:rPr lang="en-GB" sz="1600" dirty="0"/>
              <a:t> </a:t>
            </a:r>
            <a:r>
              <a:rPr lang="en-GB" sz="1600" dirty="0" err="1"/>
              <a:t>izvora</a:t>
            </a:r>
            <a:r>
              <a:rPr lang="en-GB" sz="1600" dirty="0"/>
              <a:t>, </a:t>
            </a:r>
            <a:r>
              <a:rPr lang="en-GB" sz="1600" dirty="0" err="1"/>
              <a:t>ostrih</a:t>
            </a:r>
            <a:r>
              <a:rPr lang="en-GB" sz="1600" dirty="0"/>
              <a:t> </a:t>
            </a:r>
            <a:r>
              <a:rPr lang="en-GB" sz="1600" dirty="0" err="1"/>
              <a:t>predmetov</a:t>
            </a:r>
            <a:r>
              <a:rPr lang="en-GB" sz="1600" dirty="0"/>
              <a:t>, </a:t>
            </a:r>
            <a:r>
              <a:rPr lang="en-GB" sz="1600" dirty="0" err="1"/>
              <a:t>klančinah</a:t>
            </a:r>
            <a:r>
              <a:rPr lang="en-GB" sz="1600" dirty="0"/>
              <a:t>, </a:t>
            </a:r>
            <a:r>
              <a:rPr lang="en-GB" sz="1600" dirty="0" err="1"/>
              <a:t>nestabilnih</a:t>
            </a:r>
            <a:r>
              <a:rPr lang="en-GB" sz="1600" dirty="0"/>
              <a:t> </a:t>
            </a:r>
            <a:r>
              <a:rPr lang="en-GB" sz="1600" dirty="0" err="1"/>
              <a:t>površinah</a:t>
            </a:r>
            <a:r>
              <a:rPr lang="en-GB" sz="1600" dirty="0"/>
              <a:t>, </a:t>
            </a:r>
            <a:r>
              <a:rPr lang="en-GB" sz="1600" dirty="0" err="1"/>
              <a:t>blizu</a:t>
            </a:r>
            <a:r>
              <a:rPr lang="en-GB" sz="1600" dirty="0"/>
              <a:t> </a:t>
            </a:r>
            <a:r>
              <a:rPr lang="en-GB" sz="1600" dirty="0" err="1"/>
              <a:t>oken</a:t>
            </a:r>
            <a:r>
              <a:rPr lang="en-GB" sz="1600" dirty="0"/>
              <a:t>,..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FB1CC4-9597-4394-9810-5D31C86A939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179" y="766618"/>
            <a:ext cx="317500" cy="317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8C950CC-CFEE-43B4-B37B-5B608429795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629" y="760682"/>
            <a:ext cx="317500" cy="3175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B8E92B5-541C-47D1-9574-A56808761359}"/>
              </a:ext>
            </a:extLst>
          </p:cNvPr>
          <p:cNvSpPr txBox="1"/>
          <p:nvPr/>
        </p:nvSpPr>
        <p:spPr>
          <a:xfrm>
            <a:off x="292099" y="7331200"/>
            <a:ext cx="62738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dirty="0" err="1"/>
              <a:t>Imate</a:t>
            </a:r>
            <a:r>
              <a:rPr lang="en-GB" sz="1400" dirty="0"/>
              <a:t> </a:t>
            </a:r>
            <a:r>
              <a:rPr lang="en-GB" sz="1400" dirty="0" err="1"/>
              <a:t>morda</a:t>
            </a:r>
            <a:r>
              <a:rPr lang="en-GB" sz="1400" dirty="0"/>
              <a:t> z </a:t>
            </a:r>
            <a:r>
              <a:rPr lang="en-GB" sz="1400" dirty="0" err="1"/>
              <a:t>našim</a:t>
            </a:r>
            <a:r>
              <a:rPr lang="en-GB" sz="1400" dirty="0"/>
              <a:t> </a:t>
            </a:r>
            <a:r>
              <a:rPr lang="en-GB" sz="1400" dirty="0" err="1"/>
              <a:t>izdelkom</a:t>
            </a:r>
            <a:r>
              <a:rPr lang="en-GB" sz="1400" dirty="0"/>
              <a:t> </a:t>
            </a:r>
            <a:r>
              <a:rPr lang="en-GB" sz="1400" dirty="0" err="1"/>
              <a:t>težavo</a:t>
            </a:r>
            <a:r>
              <a:rPr lang="en-GB" sz="1400" dirty="0"/>
              <a:t>? </a:t>
            </a:r>
            <a:r>
              <a:rPr lang="en-GB" sz="1400" dirty="0" err="1"/>
              <a:t>Želimo</a:t>
            </a:r>
            <a:r>
              <a:rPr lang="en-GB" sz="1400" dirty="0"/>
              <a:t> </a:t>
            </a:r>
            <a:r>
              <a:rPr lang="en-GB" sz="1400" dirty="0" err="1"/>
              <a:t>si</a:t>
            </a:r>
            <a:r>
              <a:rPr lang="en-GB" sz="1400" dirty="0"/>
              <a:t>, da </a:t>
            </a:r>
            <a:r>
              <a:rPr lang="en-GB" sz="1400" dirty="0" err="1"/>
              <a:t>ste</a:t>
            </a:r>
            <a:r>
              <a:rPr lang="en-GB" sz="1400" dirty="0"/>
              <a:t> z </a:t>
            </a:r>
            <a:r>
              <a:rPr lang="en-GB" sz="1400" dirty="0" err="1"/>
              <a:t>našim</a:t>
            </a:r>
            <a:r>
              <a:rPr lang="en-GB" sz="1400" dirty="0"/>
              <a:t> </a:t>
            </a:r>
            <a:r>
              <a:rPr lang="en-GB" sz="1400" dirty="0" err="1"/>
              <a:t>izdelkom</a:t>
            </a:r>
            <a:r>
              <a:rPr lang="en-GB" sz="1400" dirty="0"/>
              <a:t> </a:t>
            </a:r>
            <a:r>
              <a:rPr lang="en-GB" sz="1400" dirty="0" err="1"/>
              <a:t>zadovo</a:t>
            </a:r>
            <a:r>
              <a:rPr lang="sl-SI" sz="1400" dirty="0" err="1"/>
              <a:t>ljn</a:t>
            </a:r>
            <a:r>
              <a:rPr lang="en-GB" sz="1400" dirty="0" err="1"/>
              <a:t>i</a:t>
            </a:r>
            <a:r>
              <a:rPr lang="en-GB" sz="1400" dirty="0"/>
              <a:t>, </a:t>
            </a:r>
            <a:r>
              <a:rPr lang="en-GB" sz="1400" dirty="0" err="1"/>
              <a:t>ker</a:t>
            </a:r>
            <a:r>
              <a:rPr lang="en-GB" sz="1400" dirty="0"/>
              <a:t> pa se </a:t>
            </a:r>
            <a:r>
              <a:rPr lang="en-GB" sz="1400" dirty="0" err="1"/>
              <a:t>zavedamo</a:t>
            </a:r>
            <a:r>
              <a:rPr lang="en-GB" sz="1400" dirty="0"/>
              <a:t>, da </a:t>
            </a:r>
            <a:r>
              <a:rPr lang="en-GB" sz="1400" dirty="0" err="1"/>
              <a:t>lahko</a:t>
            </a:r>
            <a:r>
              <a:rPr lang="en-GB" sz="1400" dirty="0"/>
              <a:t> pride </a:t>
            </a:r>
            <a:r>
              <a:rPr lang="en-GB" sz="1400" dirty="0" err="1"/>
              <a:t>tudi</a:t>
            </a:r>
            <a:r>
              <a:rPr lang="en-GB" sz="1400" dirty="0"/>
              <a:t> do </a:t>
            </a:r>
            <a:r>
              <a:rPr lang="en-GB" sz="1400" dirty="0" err="1"/>
              <a:t>kakšnih</a:t>
            </a:r>
            <a:r>
              <a:rPr lang="en-GB" sz="1400" dirty="0"/>
              <a:t> </a:t>
            </a:r>
            <a:r>
              <a:rPr lang="en-GB" sz="1400" dirty="0" err="1"/>
              <a:t>težav</a:t>
            </a:r>
            <a:r>
              <a:rPr lang="en-GB" sz="1400" dirty="0"/>
              <a:t> </a:t>
            </a:r>
            <a:r>
              <a:rPr lang="en-GB" sz="1400" dirty="0" err="1"/>
              <a:t>ali</a:t>
            </a:r>
            <a:r>
              <a:rPr lang="en-GB" sz="1400" dirty="0"/>
              <a:t> </a:t>
            </a:r>
            <a:r>
              <a:rPr lang="en-GB" sz="1400" dirty="0" err="1"/>
              <a:t>pomankljivosti</a:t>
            </a:r>
            <a:r>
              <a:rPr lang="sl-SI" sz="1400" dirty="0"/>
              <a:t>,</a:t>
            </a:r>
            <a:r>
              <a:rPr lang="en-GB" sz="1400" dirty="0"/>
              <a:t> vas </a:t>
            </a:r>
            <a:r>
              <a:rPr lang="en-GB" sz="1400" dirty="0" err="1"/>
              <a:t>prosimo</a:t>
            </a:r>
            <a:r>
              <a:rPr lang="en-GB" sz="1400" dirty="0"/>
              <a:t>, da za </a:t>
            </a:r>
            <a:r>
              <a:rPr lang="en-GB" sz="1400" dirty="0" err="1"/>
              <a:t>namen</a:t>
            </a:r>
            <a:r>
              <a:rPr lang="en-GB" sz="1400" dirty="0"/>
              <a:t> </a:t>
            </a:r>
            <a:r>
              <a:rPr lang="en-GB" sz="1400" dirty="0" err="1"/>
              <a:t>razrešitve</a:t>
            </a:r>
            <a:r>
              <a:rPr lang="en-GB" sz="1400" dirty="0"/>
              <a:t> </a:t>
            </a:r>
            <a:r>
              <a:rPr lang="en-GB" sz="1400" dirty="0" err="1"/>
              <a:t>težave</a:t>
            </a:r>
            <a:r>
              <a:rPr lang="en-GB" sz="1400" dirty="0"/>
              <a:t> </a:t>
            </a:r>
            <a:r>
              <a:rPr lang="en-GB" sz="1400" dirty="0" err="1"/>
              <a:t>sledite</a:t>
            </a:r>
            <a:r>
              <a:rPr lang="en-GB" sz="1400" dirty="0"/>
              <a:t> </a:t>
            </a:r>
            <a:r>
              <a:rPr lang="en-GB" sz="1400" dirty="0" err="1"/>
              <a:t>spodnjim</a:t>
            </a:r>
            <a:r>
              <a:rPr lang="en-GB" sz="1400" dirty="0"/>
              <a:t> </a:t>
            </a:r>
            <a:r>
              <a:rPr lang="en-GB" sz="1400" dirty="0" err="1"/>
              <a:t>korakom</a:t>
            </a:r>
            <a:r>
              <a:rPr lang="en-GB" sz="1400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12D308-8EFE-4397-AA90-E0775A42D984}"/>
              </a:ext>
            </a:extLst>
          </p:cNvPr>
          <p:cNvSpPr/>
          <p:nvPr/>
        </p:nvSpPr>
        <p:spPr>
          <a:xfrm>
            <a:off x="101599" y="8077364"/>
            <a:ext cx="914400" cy="541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rgbClr val="402F16"/>
                </a:solidFill>
              </a:rPr>
              <a:t>1.</a:t>
            </a:r>
            <a:endParaRPr lang="sl-SI" sz="4400" b="1" dirty="0">
              <a:solidFill>
                <a:srgbClr val="402F16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AE7FB6-C982-4302-A545-F3F42EB6D87A}"/>
              </a:ext>
            </a:extLst>
          </p:cNvPr>
          <p:cNvSpPr/>
          <p:nvPr/>
        </p:nvSpPr>
        <p:spPr>
          <a:xfrm>
            <a:off x="101599" y="8597982"/>
            <a:ext cx="914400" cy="541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rgbClr val="402F16"/>
                </a:solidFill>
              </a:rPr>
              <a:t>2.</a:t>
            </a:r>
            <a:endParaRPr lang="sl-SI" sz="4400" b="1" dirty="0">
              <a:solidFill>
                <a:srgbClr val="402F16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5DDF81C-0AC5-4BD5-A29C-1757C2EDE0F2}"/>
              </a:ext>
            </a:extLst>
          </p:cNvPr>
          <p:cNvSpPr/>
          <p:nvPr/>
        </p:nvSpPr>
        <p:spPr>
          <a:xfrm>
            <a:off x="101599" y="9118601"/>
            <a:ext cx="914400" cy="611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rgbClr val="402F16"/>
                </a:solidFill>
              </a:rPr>
              <a:t>3.</a:t>
            </a:r>
            <a:endParaRPr lang="sl-SI" sz="4400" b="1" dirty="0">
              <a:solidFill>
                <a:srgbClr val="402F1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B540E7-09D5-4315-8DD6-F0EE1A07FC76}"/>
              </a:ext>
            </a:extLst>
          </p:cNvPr>
          <p:cNvSpPr txBox="1"/>
          <p:nvPr/>
        </p:nvSpPr>
        <p:spPr>
          <a:xfrm>
            <a:off x="800099" y="8122254"/>
            <a:ext cx="2895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200" dirty="0" err="1"/>
              <a:t>Pošljite</a:t>
            </a:r>
            <a:r>
              <a:rPr lang="en-GB" sz="1200" dirty="0"/>
              <a:t> </a:t>
            </a:r>
            <a:r>
              <a:rPr lang="en-GB" sz="1200" dirty="0" err="1"/>
              <a:t>nam</a:t>
            </a:r>
            <a:r>
              <a:rPr lang="en-GB" sz="1200" dirty="0"/>
              <a:t> </a:t>
            </a:r>
            <a:r>
              <a:rPr lang="en-GB" sz="1200" dirty="0" err="1"/>
              <a:t>opis</a:t>
            </a:r>
            <a:r>
              <a:rPr lang="en-GB" sz="1200" dirty="0"/>
              <a:t> </a:t>
            </a:r>
            <a:r>
              <a:rPr lang="en-GB" sz="1200" dirty="0" err="1"/>
              <a:t>vašega</a:t>
            </a:r>
            <a:r>
              <a:rPr lang="en-GB" sz="1200" dirty="0"/>
              <a:t> </a:t>
            </a:r>
            <a:r>
              <a:rPr lang="en-GB" sz="1200" dirty="0" err="1"/>
              <a:t>problema</a:t>
            </a:r>
            <a:r>
              <a:rPr lang="en-GB" sz="1200" dirty="0"/>
              <a:t> s </a:t>
            </a:r>
            <a:r>
              <a:rPr lang="en-GB" sz="1200" dirty="0" err="1"/>
              <a:t>slikami</a:t>
            </a:r>
            <a:r>
              <a:rPr lang="en-GB" sz="1200" dirty="0"/>
              <a:t> </a:t>
            </a:r>
            <a:r>
              <a:rPr lang="en-GB" sz="1200" dirty="0" err="1"/>
              <a:t>na</a:t>
            </a:r>
            <a:r>
              <a:rPr lang="en-GB" sz="1200" dirty="0"/>
              <a:t> </a:t>
            </a:r>
            <a:r>
              <a:rPr lang="en-GB" sz="1200" dirty="0" err="1"/>
              <a:t>naš</a:t>
            </a:r>
            <a:r>
              <a:rPr lang="en-GB" sz="1200" dirty="0"/>
              <a:t> E-</a:t>
            </a:r>
            <a:r>
              <a:rPr lang="en-GB" sz="1200" dirty="0" err="1"/>
              <a:t>naslov</a:t>
            </a:r>
            <a:r>
              <a:rPr lang="en-GB" sz="1200" dirty="0"/>
              <a:t>: </a:t>
            </a:r>
            <a:r>
              <a:rPr lang="en-GB" sz="1200" b="1" dirty="0"/>
              <a:t>info@toddlee.si.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CEDA52-DAA9-4A95-B3A0-8FFE645F26C4}"/>
              </a:ext>
            </a:extLst>
          </p:cNvPr>
          <p:cNvSpPr txBox="1"/>
          <p:nvPr/>
        </p:nvSpPr>
        <p:spPr>
          <a:xfrm>
            <a:off x="800098" y="8651477"/>
            <a:ext cx="3693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200" dirty="0"/>
              <a:t>Glede </a:t>
            </a:r>
            <a:r>
              <a:rPr lang="en-GB" sz="1200" dirty="0" err="1"/>
              <a:t>na</a:t>
            </a:r>
            <a:r>
              <a:rPr lang="en-GB" sz="1200" dirty="0"/>
              <a:t> </a:t>
            </a:r>
            <a:r>
              <a:rPr lang="en-GB" sz="1200" dirty="0" err="1"/>
              <a:t>poslan</a:t>
            </a:r>
            <a:r>
              <a:rPr lang="en-GB" sz="1200" dirty="0"/>
              <a:t> </a:t>
            </a:r>
            <a:r>
              <a:rPr lang="en-GB" sz="1200" dirty="0" err="1"/>
              <a:t>opis</a:t>
            </a:r>
            <a:r>
              <a:rPr lang="en-GB" sz="1200" dirty="0"/>
              <a:t> </a:t>
            </a:r>
            <a:r>
              <a:rPr lang="en-GB" sz="1200" dirty="0" err="1"/>
              <a:t>bomo</a:t>
            </a:r>
            <a:r>
              <a:rPr lang="en-GB" sz="1200" dirty="0"/>
              <a:t> v </a:t>
            </a:r>
            <a:r>
              <a:rPr lang="en-GB" sz="1200" dirty="0" err="1"/>
              <a:t>podjetju</a:t>
            </a:r>
            <a:r>
              <a:rPr lang="en-GB" sz="1200" dirty="0"/>
              <a:t> </a:t>
            </a:r>
            <a:r>
              <a:rPr lang="en-GB" sz="1200" dirty="0" err="1"/>
              <a:t>poiskali</a:t>
            </a:r>
            <a:r>
              <a:rPr lang="en-GB" sz="1200" dirty="0"/>
              <a:t> </a:t>
            </a:r>
            <a:r>
              <a:rPr lang="en-GB" sz="1200" dirty="0" err="1"/>
              <a:t>ustrezno</a:t>
            </a:r>
            <a:r>
              <a:rPr lang="en-GB" sz="1200" dirty="0"/>
              <a:t> </a:t>
            </a:r>
            <a:r>
              <a:rPr lang="en-GB" sz="1200" dirty="0" err="1"/>
              <a:t>rešitev</a:t>
            </a:r>
            <a:r>
              <a:rPr lang="en-GB" sz="1200" dirty="0"/>
              <a:t> in </a:t>
            </a:r>
            <a:r>
              <a:rPr lang="en-GB" sz="1200" dirty="0" err="1"/>
              <a:t>vam</a:t>
            </a:r>
            <a:r>
              <a:rPr lang="en-GB" sz="1200" dirty="0"/>
              <a:t> </a:t>
            </a:r>
            <a:r>
              <a:rPr lang="en-GB" sz="1200" dirty="0" err="1"/>
              <a:t>odgovorili</a:t>
            </a:r>
            <a:r>
              <a:rPr lang="en-GB" sz="1200" dirty="0"/>
              <a:t> v </a:t>
            </a:r>
            <a:r>
              <a:rPr lang="en-GB" sz="1200" dirty="0" err="1"/>
              <a:t>najkrajšem</a:t>
            </a:r>
            <a:r>
              <a:rPr lang="en-GB" sz="1200" dirty="0"/>
              <a:t> </a:t>
            </a:r>
            <a:r>
              <a:rPr lang="en-GB" sz="1200" dirty="0" err="1"/>
              <a:t>možnem</a:t>
            </a:r>
            <a:r>
              <a:rPr lang="en-GB" sz="1200" dirty="0"/>
              <a:t> </a:t>
            </a:r>
            <a:r>
              <a:rPr lang="en-GB" sz="1200" dirty="0" err="1"/>
              <a:t>času</a:t>
            </a:r>
            <a:r>
              <a:rPr lang="en-GB" sz="1200" dirty="0"/>
              <a:t>.</a:t>
            </a:r>
            <a:endParaRPr lang="en-GB" sz="1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479385-EF99-4675-9934-096231EE9E2A}"/>
              </a:ext>
            </a:extLst>
          </p:cNvPr>
          <p:cNvSpPr txBox="1"/>
          <p:nvPr/>
        </p:nvSpPr>
        <p:spPr>
          <a:xfrm>
            <a:off x="848228" y="9224258"/>
            <a:ext cx="3693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200" dirty="0"/>
              <a:t>V </a:t>
            </a:r>
            <a:r>
              <a:rPr lang="en-GB" sz="1200" dirty="0" err="1"/>
              <a:t>primeru</a:t>
            </a:r>
            <a:r>
              <a:rPr lang="en-GB" sz="1200" dirty="0"/>
              <a:t>, da </a:t>
            </a:r>
            <a:r>
              <a:rPr lang="en-GB" sz="1200" dirty="0" err="1"/>
              <a:t>nam</a:t>
            </a:r>
            <a:r>
              <a:rPr lang="en-GB" sz="1200" dirty="0"/>
              <a:t> </a:t>
            </a:r>
            <a:r>
              <a:rPr lang="en-GB" sz="1200" dirty="0" err="1"/>
              <a:t>morate</a:t>
            </a:r>
            <a:r>
              <a:rPr lang="en-GB" sz="1200" dirty="0"/>
              <a:t> </a:t>
            </a:r>
            <a:r>
              <a:rPr lang="en-GB" sz="1200" dirty="0" err="1"/>
              <a:t>zaradi</a:t>
            </a:r>
            <a:r>
              <a:rPr lang="en-GB" sz="1200" dirty="0"/>
              <a:t> </a:t>
            </a:r>
            <a:r>
              <a:rPr lang="en-GB" sz="1200" dirty="0" err="1"/>
              <a:t>problema</a:t>
            </a:r>
            <a:r>
              <a:rPr lang="en-GB" sz="1200" dirty="0"/>
              <a:t> </a:t>
            </a:r>
            <a:r>
              <a:rPr lang="en-GB" sz="1200" dirty="0" err="1"/>
              <a:t>izdelek</a:t>
            </a:r>
            <a:r>
              <a:rPr lang="en-GB" sz="1200" dirty="0"/>
              <a:t> </a:t>
            </a:r>
            <a:r>
              <a:rPr lang="en-GB" sz="1200" dirty="0" err="1"/>
              <a:t>vrniti</a:t>
            </a:r>
            <a:r>
              <a:rPr lang="sl-SI" sz="1200" dirty="0"/>
              <a:t>,</a:t>
            </a:r>
            <a:r>
              <a:rPr lang="en-GB" sz="1200" dirty="0"/>
              <a:t> </a:t>
            </a:r>
            <a:r>
              <a:rPr lang="en-GB" sz="1200" dirty="0" err="1"/>
              <a:t>smo</a:t>
            </a:r>
            <a:r>
              <a:rPr lang="en-GB" sz="1200" dirty="0"/>
              <a:t> </a:t>
            </a:r>
            <a:r>
              <a:rPr lang="en-GB" sz="1200" dirty="0" err="1"/>
              <a:t>vam</a:t>
            </a:r>
            <a:r>
              <a:rPr lang="en-GB" sz="1200" dirty="0"/>
              <a:t> </a:t>
            </a:r>
            <a:r>
              <a:rPr lang="en-GB" sz="1200" dirty="0" err="1"/>
              <a:t>na</a:t>
            </a:r>
            <a:r>
              <a:rPr lang="en-GB" sz="1200" dirty="0"/>
              <a:t> </a:t>
            </a:r>
            <a:r>
              <a:rPr lang="en-GB" sz="1200" dirty="0" err="1"/>
              <a:t>desni</a:t>
            </a:r>
            <a:r>
              <a:rPr lang="en-GB" sz="1200" dirty="0"/>
              <a:t> </a:t>
            </a:r>
            <a:r>
              <a:rPr lang="en-GB" sz="1200" dirty="0" err="1"/>
              <a:t>strani</a:t>
            </a:r>
            <a:r>
              <a:rPr lang="en-GB" sz="1200" dirty="0"/>
              <a:t> </a:t>
            </a:r>
            <a:r>
              <a:rPr lang="en-GB" sz="1200" dirty="0" err="1"/>
              <a:t>pripravili</a:t>
            </a:r>
            <a:r>
              <a:rPr lang="en-GB" sz="1200" dirty="0"/>
              <a:t> </a:t>
            </a:r>
            <a:r>
              <a:rPr lang="en-GB" sz="1200" dirty="0" err="1"/>
              <a:t>naše</a:t>
            </a:r>
            <a:r>
              <a:rPr lang="en-GB" sz="1200" dirty="0"/>
              <a:t> </a:t>
            </a:r>
            <a:r>
              <a:rPr lang="en-GB" sz="1200" dirty="0" err="1"/>
              <a:t>podatke</a:t>
            </a:r>
            <a:r>
              <a:rPr lang="en-GB" sz="1200" dirty="0"/>
              <a:t>.</a:t>
            </a:r>
            <a:endParaRPr lang="en-GB" sz="1200" b="1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CD9AA19D-B7A6-494E-B84C-4CCDF8A0BB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>
            <a:off x="5264882" y="7566205"/>
            <a:ext cx="1736432" cy="29602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40BE50F-C6B6-4E15-8BF5-42E0A8F6C8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200000">
            <a:off x="5725257" y="7870713"/>
            <a:ext cx="336246" cy="48144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5560D6A-ABBA-4B03-B445-B593ED5531F4}"/>
              </a:ext>
            </a:extLst>
          </p:cNvPr>
          <p:cNvSpPr txBox="1"/>
          <p:nvPr/>
        </p:nvSpPr>
        <p:spPr>
          <a:xfrm>
            <a:off x="4788513" y="8613388"/>
            <a:ext cx="2895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b="1" dirty="0"/>
              <a:t>EJG d.o.o. - Toddlee.si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24398BB-DD8B-4DB2-9E1E-5C9B5B807601}"/>
              </a:ext>
            </a:extLst>
          </p:cNvPr>
          <p:cNvSpPr txBox="1"/>
          <p:nvPr/>
        </p:nvSpPr>
        <p:spPr>
          <a:xfrm>
            <a:off x="4788513" y="8881177"/>
            <a:ext cx="28956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dirty="0" err="1"/>
              <a:t>Loška</a:t>
            </a:r>
            <a:r>
              <a:rPr lang="en-GB" sz="1400" dirty="0"/>
              <a:t> cesta 21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1358 Log </a:t>
            </a:r>
            <a:r>
              <a:rPr lang="en-GB" sz="1400" dirty="0" err="1"/>
              <a:t>pri</a:t>
            </a:r>
            <a:r>
              <a:rPr lang="en-GB" sz="1400" dirty="0"/>
              <a:t> </a:t>
            </a:r>
            <a:r>
              <a:rPr lang="en-GB" sz="1400" dirty="0" err="1"/>
              <a:t>Brezovici</a:t>
            </a:r>
            <a:endParaRPr lang="en-GB" sz="1400" dirty="0"/>
          </a:p>
          <a:p>
            <a:pPr>
              <a:spcAft>
                <a:spcPts val="600"/>
              </a:spcAft>
            </a:pPr>
            <a:r>
              <a:rPr lang="en-GB" sz="1400" dirty="0"/>
              <a:t>Slovenia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437426-70A1-38E4-D268-E6F3DF173C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831" y="291229"/>
            <a:ext cx="1168139" cy="4654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DFF63B3-1930-CB6D-87BF-9545AD2C45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4727" y="8323575"/>
            <a:ext cx="866273" cy="34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30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5055</TotalTime>
  <Words>498</Words>
  <Application>Microsoft Office PowerPoint</Application>
  <PresentationFormat>A4 Paper (210x297 mm)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Raleway Black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Jure Gabrovšek</dc:creator>
  <cp:lastModifiedBy>Jure Gabrovšek</cp:lastModifiedBy>
  <cp:revision>66</cp:revision>
  <dcterms:created xsi:type="dcterms:W3CDTF">2021-02-05T22:14:02Z</dcterms:created>
  <dcterms:modified xsi:type="dcterms:W3CDTF">2025-12-18T19:53:37Z</dcterms:modified>
</cp:coreProperties>
</file>